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0" r:id="rId49"/>
    <p:sldId id="306" r:id="rId50"/>
    <p:sldId id="296" r:id="rId51"/>
    <p:sldId id="25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p:scale>
          <a:sx n="73" d="100"/>
          <a:sy n="73" d="100"/>
        </p:scale>
        <p:origin x="1860" y="13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7/12/2023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25298778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7/12/2023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7/12/2023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14</a:t>
            </a:r>
            <a:endParaRPr sz="2933" b="1">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5</a:t>
            </a:r>
            <a:endParaRPr sz="2933" b="1">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6</a:t>
            </a:r>
            <a:endParaRPr sz="2933" b="1">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p:nvPr/>
        </p:nvSpPr>
        <p:spPr>
          <a:xfrm>
            <a:off x="4482800" y="2505788"/>
            <a:ext cx="3226400" cy="1846427"/>
          </a:xfrm>
          <a:prstGeom prst="rect">
            <a:avLst/>
          </a:prstGeom>
          <a:noFill/>
          <a:ln>
            <a:noFill/>
          </a:ln>
        </p:spPr>
        <p:txBody>
          <a:bodyPr spcFirstLastPara="1" wrap="square" lIns="121900" tIns="121900" rIns="121900" bIns="121900" anchor="ctr" anchorCtr="0">
            <a:spAutoFit/>
          </a:bodyPr>
          <a:lstStyle/>
          <a:p>
            <a:pPr algn="ctr">
              <a:buClr>
                <a:srgbClr val="D313AA"/>
              </a:buClr>
              <a:buSzPts val="3600"/>
            </a:pPr>
            <a:r>
              <a:rPr lang="fa-IR" sz="2933" b="1">
                <a:solidFill>
                  <a:schemeClr val="dk1"/>
                </a:solidFill>
                <a:latin typeface="Times New Roman"/>
                <a:ea typeface="Times New Roman"/>
                <a:cs typeface="Times New Roman"/>
                <a:sym typeface="Times New Roman"/>
              </a:rPr>
              <a:t>Weekly Report 4</a:t>
            </a:r>
            <a:endParaRPr sz="2933" b="1">
              <a:solidFill>
                <a:schemeClr val="dk1"/>
              </a:solidFill>
              <a:latin typeface="Lobster"/>
              <a:ea typeface="Lobster"/>
              <a:cs typeface="Lobster"/>
              <a:sym typeface="Lobster"/>
            </a:endParaRPr>
          </a:p>
          <a:p>
            <a:pPr algn="ctr">
              <a:buClr>
                <a:srgbClr val="D313AA"/>
              </a:buClr>
              <a:buSzPts val="3600"/>
            </a:pPr>
            <a:endParaRPr sz="3733" b="1">
              <a:solidFill>
                <a:schemeClr val="dk1"/>
              </a:solidFill>
              <a:latin typeface="Times New Roman"/>
              <a:ea typeface="Times New Roman"/>
              <a:cs typeface="Times New Roman"/>
              <a:sym typeface="Times New Roman"/>
            </a:endParaRPr>
          </a:p>
          <a:p>
            <a:pPr algn="ctr">
              <a:buClr>
                <a:srgbClr val="D313AA"/>
              </a:buClr>
              <a:buSzPts val="3600"/>
            </a:pPr>
            <a:r>
              <a:rPr lang="fa-IR" sz="3733" b="1">
                <a:solidFill>
                  <a:schemeClr val="dk1"/>
                </a:solidFill>
                <a:latin typeface="Times New Roman"/>
                <a:ea typeface="Times New Roman"/>
                <a:cs typeface="Times New Roman"/>
                <a:sym typeface="Times New Roman"/>
              </a:rPr>
              <a:t>06/15/2023</a:t>
            </a:r>
            <a:endParaRPr sz="3733" b="1">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p:nvPr/>
        </p:nvSpPr>
        <p:spPr>
          <a:xfrm>
            <a:off x="4482800" y="2505788"/>
            <a:ext cx="3226400" cy="1846427"/>
          </a:xfrm>
          <a:prstGeom prst="rect">
            <a:avLst/>
          </a:prstGeom>
          <a:noFill/>
          <a:ln>
            <a:noFill/>
          </a:ln>
        </p:spPr>
        <p:txBody>
          <a:bodyPr spcFirstLastPara="1" wrap="square" lIns="121900" tIns="121900" rIns="121900" bIns="121900" anchor="ctr" anchorCtr="0">
            <a:spAutoFit/>
          </a:bodyPr>
          <a:lstStyle/>
          <a:p>
            <a:pPr algn="ctr">
              <a:buClr>
                <a:srgbClr val="D313AA"/>
              </a:buClr>
              <a:buSzPts val="3600"/>
            </a:pPr>
            <a:r>
              <a:rPr lang="fa-IR" sz="2933" b="1">
                <a:solidFill>
                  <a:schemeClr val="dk1"/>
                </a:solidFill>
                <a:latin typeface="Times New Roman"/>
                <a:ea typeface="Times New Roman"/>
                <a:cs typeface="Times New Roman"/>
                <a:sym typeface="Times New Roman"/>
              </a:rPr>
              <a:t>Weekly Report 1</a:t>
            </a:r>
            <a:endParaRPr sz="2933" b="1">
              <a:solidFill>
                <a:schemeClr val="dk1"/>
              </a:solidFill>
              <a:latin typeface="Lobster"/>
              <a:ea typeface="Lobster"/>
              <a:cs typeface="Lobster"/>
              <a:sym typeface="Lobster"/>
            </a:endParaRPr>
          </a:p>
          <a:p>
            <a:pPr algn="ctr">
              <a:buClr>
                <a:srgbClr val="D313AA"/>
              </a:buClr>
              <a:buSzPts val="3600"/>
            </a:pPr>
            <a:endParaRPr sz="3733" b="1">
              <a:solidFill>
                <a:schemeClr val="dk1"/>
              </a:solidFill>
              <a:latin typeface="Times New Roman"/>
              <a:ea typeface="Times New Roman"/>
              <a:cs typeface="Times New Roman"/>
              <a:sym typeface="Times New Roman"/>
            </a:endParaRPr>
          </a:p>
          <a:p>
            <a:pPr algn="ctr">
              <a:buClr>
                <a:srgbClr val="D313AA"/>
              </a:buClr>
              <a:buSzPts val="3600"/>
            </a:pPr>
            <a:r>
              <a:rPr lang="fa-IR" sz="3733" b="1">
                <a:solidFill>
                  <a:schemeClr val="dk1"/>
                </a:solidFill>
                <a:latin typeface="Times New Roman"/>
                <a:ea typeface="Times New Roman"/>
                <a:cs typeface="Times New Roman"/>
                <a:sym typeface="Times New Roman"/>
              </a:rPr>
              <a:t>05/25/2023</a:t>
            </a:r>
            <a:endParaRPr sz="3733" b="1">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p:nvPr/>
        </p:nvSpPr>
        <p:spPr>
          <a:xfrm>
            <a:off x="4482800" y="2505788"/>
            <a:ext cx="3226400" cy="1846427"/>
          </a:xfrm>
          <a:prstGeom prst="rect">
            <a:avLst/>
          </a:prstGeom>
          <a:noFill/>
          <a:ln>
            <a:noFill/>
          </a:ln>
        </p:spPr>
        <p:txBody>
          <a:bodyPr spcFirstLastPara="1" wrap="square" lIns="121900" tIns="121900" rIns="121900" bIns="121900" anchor="ctr" anchorCtr="0">
            <a:spAutoFit/>
          </a:bodyPr>
          <a:lstStyle/>
          <a:p>
            <a:pPr algn="ctr">
              <a:buClr>
                <a:srgbClr val="D313AA"/>
              </a:buClr>
              <a:buSzPts val="3600"/>
            </a:pPr>
            <a:r>
              <a:rPr lang="fa-IR" sz="2933" b="1">
                <a:solidFill>
                  <a:schemeClr val="dk1"/>
                </a:solidFill>
                <a:latin typeface="Times New Roman"/>
                <a:ea typeface="Times New Roman"/>
                <a:cs typeface="Times New Roman"/>
                <a:sym typeface="Times New Roman"/>
              </a:rPr>
              <a:t>Weekly Report 5</a:t>
            </a:r>
            <a:endParaRPr sz="2933" b="1">
              <a:solidFill>
                <a:schemeClr val="dk1"/>
              </a:solidFill>
              <a:latin typeface="Lobster"/>
              <a:ea typeface="Lobster"/>
              <a:cs typeface="Lobster"/>
              <a:sym typeface="Lobster"/>
            </a:endParaRPr>
          </a:p>
          <a:p>
            <a:pPr algn="ctr">
              <a:buClr>
                <a:srgbClr val="D313AA"/>
              </a:buClr>
              <a:buSzPts val="3600"/>
            </a:pPr>
            <a:endParaRPr sz="3733" b="1">
              <a:solidFill>
                <a:schemeClr val="dk1"/>
              </a:solidFill>
              <a:latin typeface="Times New Roman"/>
              <a:ea typeface="Times New Roman"/>
              <a:cs typeface="Times New Roman"/>
              <a:sym typeface="Times New Roman"/>
            </a:endParaRPr>
          </a:p>
          <a:p>
            <a:pPr algn="ctr">
              <a:buClr>
                <a:srgbClr val="D313AA"/>
              </a:buClr>
              <a:buSzPts val="3600"/>
            </a:pPr>
            <a:r>
              <a:rPr lang="fa-IR" sz="3733" b="1">
                <a:solidFill>
                  <a:schemeClr val="dk1"/>
                </a:solidFill>
                <a:latin typeface="Times New Roman"/>
                <a:ea typeface="Times New Roman"/>
                <a:cs typeface="Times New Roman"/>
                <a:sym typeface="Times New Roman"/>
              </a:rPr>
              <a:t>06/22/2023</a:t>
            </a:r>
            <a:endParaRPr sz="3733" b="1">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p:nvPr/>
        </p:nvSpPr>
        <p:spPr>
          <a:xfrm>
            <a:off x="4482800" y="2505788"/>
            <a:ext cx="3226400" cy="1846427"/>
          </a:xfrm>
          <a:prstGeom prst="rect">
            <a:avLst/>
          </a:prstGeom>
          <a:noFill/>
          <a:ln>
            <a:noFill/>
          </a:ln>
        </p:spPr>
        <p:txBody>
          <a:bodyPr spcFirstLastPara="1" wrap="square" lIns="121900" tIns="121900" rIns="121900" bIns="121900" anchor="ctr" anchorCtr="0">
            <a:spAutoFit/>
          </a:bodyPr>
          <a:lstStyle/>
          <a:p>
            <a:pPr algn="ctr">
              <a:buClr>
                <a:srgbClr val="D313AA"/>
              </a:buClr>
              <a:buSzPts val="3600"/>
            </a:pPr>
            <a:r>
              <a:rPr lang="fa-IR" sz="2933" b="1">
                <a:solidFill>
                  <a:schemeClr val="dk1"/>
                </a:solidFill>
                <a:latin typeface="Times New Roman"/>
                <a:ea typeface="Times New Roman"/>
                <a:cs typeface="Times New Roman"/>
                <a:sym typeface="Times New Roman"/>
              </a:rPr>
              <a:t>Weekly Report 6</a:t>
            </a:r>
            <a:endParaRPr sz="2933" b="1">
              <a:solidFill>
                <a:schemeClr val="dk1"/>
              </a:solidFill>
              <a:latin typeface="Lobster"/>
              <a:ea typeface="Lobster"/>
              <a:cs typeface="Lobster"/>
              <a:sym typeface="Lobster"/>
            </a:endParaRPr>
          </a:p>
          <a:p>
            <a:pPr algn="ctr">
              <a:buClr>
                <a:srgbClr val="D313AA"/>
              </a:buClr>
              <a:buSzPts val="3600"/>
            </a:pPr>
            <a:endParaRPr sz="3733" b="1">
              <a:solidFill>
                <a:schemeClr val="dk1"/>
              </a:solidFill>
              <a:latin typeface="Times New Roman"/>
              <a:ea typeface="Times New Roman"/>
              <a:cs typeface="Times New Roman"/>
              <a:sym typeface="Times New Roman"/>
            </a:endParaRPr>
          </a:p>
          <a:p>
            <a:pPr algn="ctr">
              <a:buClr>
                <a:srgbClr val="D313AA"/>
              </a:buClr>
              <a:buSzPts val="3600"/>
            </a:pPr>
            <a:r>
              <a:rPr lang="fa-IR" sz="3733" b="1">
                <a:solidFill>
                  <a:schemeClr val="dk1"/>
                </a:solidFill>
                <a:latin typeface="Times New Roman"/>
                <a:ea typeface="Times New Roman"/>
                <a:cs typeface="Times New Roman"/>
                <a:sym typeface="Times New Roman"/>
              </a:rPr>
              <a:t>06/29/2023</a:t>
            </a:r>
            <a:endParaRPr sz="3733" b="1">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p:nvPr/>
        </p:nvSpPr>
        <p:spPr>
          <a:xfrm>
            <a:off x="4482800" y="2505788"/>
            <a:ext cx="3226400" cy="1846427"/>
          </a:xfrm>
          <a:prstGeom prst="rect">
            <a:avLst/>
          </a:prstGeom>
          <a:noFill/>
          <a:ln>
            <a:noFill/>
          </a:ln>
        </p:spPr>
        <p:txBody>
          <a:bodyPr spcFirstLastPara="1" wrap="square" lIns="121900" tIns="121900" rIns="121900" bIns="121900" anchor="ctr" anchorCtr="0">
            <a:spAutoFit/>
          </a:bodyPr>
          <a:lstStyle/>
          <a:p>
            <a:pPr algn="ctr">
              <a:buClr>
                <a:srgbClr val="D313AA"/>
              </a:buClr>
              <a:buSzPts val="3600"/>
            </a:pPr>
            <a:r>
              <a:rPr lang="fa-IR" sz="2933" b="1" dirty="0">
                <a:solidFill>
                  <a:schemeClr val="dk1"/>
                </a:solidFill>
                <a:latin typeface="Times New Roman"/>
                <a:ea typeface="Times New Roman"/>
                <a:cs typeface="Times New Roman"/>
                <a:sym typeface="Times New Roman"/>
              </a:rPr>
              <a:t>Weekly Report 7</a:t>
            </a:r>
            <a:endParaRPr sz="2933" b="1" dirty="0">
              <a:solidFill>
                <a:schemeClr val="dk1"/>
              </a:solidFill>
              <a:latin typeface="Lobster"/>
              <a:ea typeface="Lobster"/>
              <a:cs typeface="Lobster"/>
              <a:sym typeface="Lobster"/>
            </a:endParaRPr>
          </a:p>
          <a:p>
            <a:pPr algn="ctr">
              <a:buClr>
                <a:srgbClr val="D313AA"/>
              </a:buClr>
              <a:buSzPts val="3600"/>
            </a:pPr>
            <a:endParaRPr sz="3733" b="1" dirty="0">
              <a:solidFill>
                <a:schemeClr val="dk1"/>
              </a:solidFill>
              <a:latin typeface="Times New Roman"/>
              <a:ea typeface="Times New Roman"/>
              <a:cs typeface="Times New Roman"/>
              <a:sym typeface="Times New Roman"/>
            </a:endParaRPr>
          </a:p>
          <a:p>
            <a:pPr algn="ctr">
              <a:buClr>
                <a:srgbClr val="D313AA"/>
              </a:buClr>
              <a:buSzPts val="3600"/>
            </a:pPr>
            <a:r>
              <a:rPr lang="fa-IR" sz="3733" b="1" dirty="0">
                <a:solidFill>
                  <a:schemeClr val="dk1"/>
                </a:solidFill>
                <a:latin typeface="Times New Roman"/>
                <a:ea typeface="Times New Roman"/>
                <a:cs typeface="Times New Roman"/>
                <a:sym typeface="Times New Roman"/>
              </a:rPr>
              <a:t>07/06/2023</a:t>
            </a:r>
            <a:endParaRPr sz="3733" b="1" dirty="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219033" y="1643733"/>
            <a:ext cx="9571200" cy="5786159"/>
          </a:xfrm>
          <a:prstGeom prst="rect">
            <a:avLst/>
          </a:prstGeom>
          <a:noFill/>
          <a:ln>
            <a:noFill/>
          </a:ln>
        </p:spPr>
        <p:txBody>
          <a:bodyPr spcFirstLastPara="1" wrap="square" lIns="121900" tIns="121900" rIns="121900" bIns="121900" anchor="t" anchorCtr="0">
            <a:spAutoFit/>
          </a:bodyPr>
          <a:lstStyle/>
          <a:p>
            <a:r>
              <a:rPr lang="fa-IR" sz="2400">
                <a:latin typeface="Calibri"/>
                <a:ea typeface="Calibri"/>
                <a:cs typeface="Calibri"/>
                <a:sym typeface="Calibri"/>
              </a:rPr>
              <a:t>1. System Set-up and Files management</a:t>
            </a:r>
            <a:endParaRPr sz="2400">
              <a:latin typeface="Calibri"/>
              <a:ea typeface="Calibri"/>
              <a:cs typeface="Calibri"/>
              <a:sym typeface="Calibri"/>
            </a:endParaRPr>
          </a:p>
          <a:p>
            <a:endParaRPr sz="2400">
              <a:latin typeface="Calibri"/>
              <a:ea typeface="Calibri"/>
              <a:cs typeface="Calibri"/>
              <a:sym typeface="Calibri"/>
            </a:endParaRPr>
          </a:p>
          <a:p>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2. Literature Review and Idea Generation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3. Discussion with Talha</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4. Data Acquisition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5. Need for Additional Suggestions</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endParaRPr sz="240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9</a:t>
            </a:r>
            <a:endParaRPr sz="2933" b="1">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p:nvPr/>
        </p:nvSpPr>
        <p:spPr>
          <a:xfrm>
            <a:off x="4482800" y="2505788"/>
            <a:ext cx="3226400" cy="1846427"/>
          </a:xfrm>
          <a:prstGeom prst="rect">
            <a:avLst/>
          </a:prstGeom>
          <a:noFill/>
          <a:ln>
            <a:noFill/>
          </a:ln>
        </p:spPr>
        <p:txBody>
          <a:bodyPr spcFirstLastPara="1" wrap="square" lIns="121900" tIns="121900" rIns="121900" bIns="121900" anchor="ctr" anchorCtr="0">
            <a:spAutoFit/>
          </a:bodyPr>
          <a:lstStyle/>
          <a:p>
            <a:pPr algn="ctr">
              <a:buClr>
                <a:srgbClr val="D313AA"/>
              </a:buClr>
              <a:buSzPts val="3600"/>
            </a:pPr>
            <a:r>
              <a:rPr lang="fa-IR" sz="2933" b="1" dirty="0">
                <a:solidFill>
                  <a:schemeClr val="dk1"/>
                </a:solidFill>
                <a:latin typeface="Times New Roman"/>
                <a:ea typeface="Times New Roman"/>
                <a:cs typeface="Times New Roman"/>
                <a:sym typeface="Times New Roman"/>
              </a:rPr>
              <a:t>Weekly Report 8</a:t>
            </a:r>
            <a:endParaRPr sz="2933" b="1" dirty="0">
              <a:solidFill>
                <a:schemeClr val="dk1"/>
              </a:solidFill>
              <a:latin typeface="Lobster"/>
              <a:ea typeface="Lobster"/>
              <a:cs typeface="Lobster"/>
              <a:sym typeface="Lobster"/>
            </a:endParaRPr>
          </a:p>
          <a:p>
            <a:pPr algn="ctr">
              <a:buClr>
                <a:srgbClr val="D313AA"/>
              </a:buClr>
              <a:buSzPts val="3600"/>
            </a:pPr>
            <a:endParaRPr sz="3733" b="1" dirty="0">
              <a:solidFill>
                <a:schemeClr val="dk1"/>
              </a:solidFill>
              <a:latin typeface="Times New Roman"/>
              <a:ea typeface="Times New Roman"/>
              <a:cs typeface="Times New Roman"/>
              <a:sym typeface="Times New Roman"/>
            </a:endParaRPr>
          </a:p>
          <a:p>
            <a:pPr algn="ctr">
              <a:buClr>
                <a:srgbClr val="D313AA"/>
              </a:buClr>
              <a:buSzPts val="3600"/>
            </a:pPr>
            <a:r>
              <a:rPr lang="fa-IR" sz="3733" b="1" dirty="0">
                <a:solidFill>
                  <a:schemeClr val="dk1"/>
                </a:solidFill>
                <a:latin typeface="Times New Roman"/>
                <a:ea typeface="Times New Roman"/>
                <a:cs typeface="Times New Roman"/>
                <a:sym typeface="Times New Roman"/>
              </a:rPr>
              <a:t>07/13/2023</a:t>
            </a:r>
            <a:endParaRPr sz="3733" b="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5919569"/>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r>
              <a:rPr lang="en-US" sz="2400" b="1" i="0" u="none" strike="noStrike" dirty="0">
                <a:solidFill>
                  <a:srgbClr val="000000"/>
                </a:solidFill>
                <a:effectLst/>
              </a:rPr>
              <a:t>Remember</a:t>
            </a:r>
            <a:r>
              <a:rPr lang="en-US" sz="2400" b="0" i="0" u="none" strike="noStrike" dirty="0">
                <a:solidFill>
                  <a:srgbClr val="000000"/>
                </a:solidFill>
                <a:effectLst/>
              </a:rPr>
              <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1" i="0" u="none" strike="noStrike" dirty="0">
                <a:solidFill>
                  <a:srgbClr val="000000"/>
                </a:solidFill>
                <a:effectLst/>
              </a:rPr>
              <a:t>Always</a:t>
            </a:r>
            <a:r>
              <a:rPr lang="en-US" sz="2400" b="0" i="0" u="none" strike="noStrike" dirty="0">
                <a:solidFill>
                  <a:srgbClr val="000000"/>
                </a:solidFill>
                <a:effectLst/>
              </a:rPr>
              <a:t> </a:t>
            </a:r>
            <a:r>
              <a:rPr lang="en-US" sz="2400" b="1" i="0" u="none" strike="noStrike" dirty="0">
                <a:solidFill>
                  <a:srgbClr val="000000"/>
                </a:solidFill>
                <a:effectLst/>
              </a:rPr>
              <a:t>uncertainty</a:t>
            </a:r>
            <a:endParaRPr lang="en-US" sz="2400" b="0" i="0" u="none" strike="noStrike" dirty="0">
              <a:solidFill>
                <a:srgbClr val="000000"/>
              </a:solidFill>
              <a:effectLst/>
            </a:endParaRPr>
          </a:p>
          <a:p>
            <a:pPr marL="457200" rtl="0" fontAlgn="base">
              <a:spcBef>
                <a:spcPts val="0"/>
              </a:spcBef>
              <a:spcAft>
                <a:spcPts val="1000"/>
              </a:spcAft>
              <a:buFont typeface="Arial" panose="020B0604020202020204" pitchFamily="34" charset="0"/>
              <a:buChar char="•"/>
            </a:pP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t>
            </a:r>
          </a:p>
          <a:p>
            <a:pPr marL="457200" rtl="0" fontAlgn="base">
              <a:spcBef>
                <a:spcPts val="0"/>
              </a:spcBef>
              <a:spcAft>
                <a:spcPts val="1000"/>
              </a:spcAft>
              <a:buFont typeface="Arial" panose="020B0604020202020204" pitchFamily="34" charset="0"/>
              <a:buChar char="•"/>
            </a:pP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err="1">
                <a:solidFill>
                  <a:srgbClr val="D313AA"/>
                </a:solidFill>
                <a:effectLst/>
                <a:latin typeface="Times New Roman" panose="02020603050405020304" pitchFamily="18" charset="0"/>
              </a:rPr>
              <a:t>aat</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54894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p:nvPr/>
        </p:nvSpPr>
        <p:spPr>
          <a:xfrm>
            <a:off x="4482800" y="2793013"/>
            <a:ext cx="3226400" cy="1271974"/>
          </a:xfrm>
          <a:prstGeom prst="rect">
            <a:avLst/>
          </a:prstGeom>
          <a:noFill/>
          <a:ln>
            <a:noFill/>
          </a:ln>
        </p:spPr>
        <p:txBody>
          <a:bodyPr spcFirstLastPara="1" wrap="square" lIns="121900" tIns="121900" rIns="121900" bIns="121900" anchor="ctr" anchorCtr="0">
            <a:spAutoFit/>
          </a:bodyPr>
          <a:lstStyle/>
          <a:p>
            <a:pPr algn="ctr">
              <a:buClr>
                <a:srgbClr val="D313AA"/>
              </a:buClr>
              <a:buSzPts val="3600"/>
            </a:pPr>
            <a:r>
              <a:rPr lang="en-US" sz="2933" b="1" dirty="0">
                <a:solidFill>
                  <a:schemeClr val="dk1"/>
                </a:solidFill>
                <a:latin typeface="Times New Roman"/>
                <a:ea typeface="Times New Roman"/>
                <a:cs typeface="Times New Roman"/>
                <a:sym typeface="Times New Roman"/>
              </a:rPr>
              <a:t>Archive</a:t>
            </a:r>
            <a:endParaRPr sz="2933" b="1" dirty="0">
              <a:solidFill>
                <a:schemeClr val="dk1"/>
              </a:solidFill>
              <a:latin typeface="Lobster"/>
              <a:ea typeface="Lobster"/>
              <a:cs typeface="Lobster"/>
              <a:sym typeface="Lobster"/>
            </a:endParaRPr>
          </a:p>
          <a:p>
            <a:pPr algn="ctr">
              <a:buClr>
                <a:srgbClr val="D313AA"/>
              </a:buClr>
              <a:buSzPts val="3600"/>
            </a:pPr>
            <a:endParaRPr sz="3733" b="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435016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p:nvPr/>
        </p:nvSpPr>
        <p:spPr>
          <a:xfrm>
            <a:off x="4482800" y="2505788"/>
            <a:ext cx="3226400" cy="1846427"/>
          </a:xfrm>
          <a:prstGeom prst="rect">
            <a:avLst/>
          </a:prstGeom>
          <a:noFill/>
          <a:ln>
            <a:noFill/>
          </a:ln>
        </p:spPr>
        <p:txBody>
          <a:bodyPr spcFirstLastPara="1" wrap="square" lIns="121900" tIns="121900" rIns="121900" bIns="121900" anchor="ctr" anchorCtr="0">
            <a:spAutoFit/>
          </a:bodyPr>
          <a:lstStyle/>
          <a:p>
            <a:pPr algn="ctr">
              <a:buClr>
                <a:srgbClr val="D313AA"/>
              </a:buClr>
              <a:buSzPts val="3600"/>
            </a:pPr>
            <a:r>
              <a:rPr lang="fa-IR" sz="2933" b="1">
                <a:solidFill>
                  <a:schemeClr val="dk1"/>
                </a:solidFill>
                <a:latin typeface="Times New Roman"/>
                <a:ea typeface="Times New Roman"/>
                <a:cs typeface="Times New Roman"/>
                <a:sym typeface="Times New Roman"/>
              </a:rPr>
              <a:t>Weekly Report 2</a:t>
            </a:r>
            <a:endParaRPr sz="2933" b="1">
              <a:solidFill>
                <a:schemeClr val="dk1"/>
              </a:solidFill>
              <a:latin typeface="Lobster"/>
              <a:ea typeface="Lobster"/>
              <a:cs typeface="Lobster"/>
              <a:sym typeface="Lobster"/>
            </a:endParaRPr>
          </a:p>
          <a:p>
            <a:pPr algn="ctr">
              <a:buClr>
                <a:srgbClr val="D313AA"/>
              </a:buClr>
              <a:buSzPts val="3600"/>
            </a:pPr>
            <a:endParaRPr sz="3733" b="1">
              <a:solidFill>
                <a:schemeClr val="dk1"/>
              </a:solidFill>
              <a:latin typeface="Times New Roman"/>
              <a:ea typeface="Times New Roman"/>
              <a:cs typeface="Times New Roman"/>
              <a:sym typeface="Times New Roman"/>
            </a:endParaRPr>
          </a:p>
          <a:p>
            <a:pPr algn="ctr">
              <a:buClr>
                <a:srgbClr val="D313AA"/>
              </a:buClr>
              <a:buSzPts val="3600"/>
            </a:pPr>
            <a:r>
              <a:rPr lang="fa-IR" sz="3733" b="1">
                <a:solidFill>
                  <a:schemeClr val="dk1"/>
                </a:solidFill>
                <a:latin typeface="Times New Roman"/>
                <a:ea typeface="Times New Roman"/>
                <a:cs typeface="Times New Roman"/>
                <a:sym typeface="Times New Roman"/>
              </a:rPr>
              <a:t>06/01/2023</a:t>
            </a:r>
            <a:endParaRPr sz="3733" b="1">
              <a:solidFill>
                <a:schemeClr val="dk1"/>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80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Literature Review</a:t>
            </a:r>
            <a:endParaRPr sz="2933" b="1">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p:nvPr/>
        </p:nvSpPr>
        <p:spPr>
          <a:xfrm>
            <a:off x="4482800" y="2505788"/>
            <a:ext cx="3226400" cy="1846427"/>
          </a:xfrm>
          <a:prstGeom prst="rect">
            <a:avLst/>
          </a:prstGeom>
          <a:noFill/>
          <a:ln>
            <a:noFill/>
          </a:ln>
        </p:spPr>
        <p:txBody>
          <a:bodyPr spcFirstLastPara="1" wrap="square" lIns="121900" tIns="121900" rIns="121900" bIns="121900" anchor="ctr" anchorCtr="0">
            <a:spAutoFit/>
          </a:bodyPr>
          <a:lstStyle/>
          <a:p>
            <a:pPr algn="ctr">
              <a:buClr>
                <a:srgbClr val="D313AA"/>
              </a:buClr>
              <a:buSzPts val="3600"/>
            </a:pPr>
            <a:r>
              <a:rPr lang="fa-IR" sz="2933" b="1">
                <a:solidFill>
                  <a:schemeClr val="dk1"/>
                </a:solidFill>
                <a:latin typeface="Times New Roman"/>
                <a:ea typeface="Times New Roman"/>
                <a:cs typeface="Times New Roman"/>
                <a:sym typeface="Times New Roman"/>
              </a:rPr>
              <a:t>Weekly Report 3</a:t>
            </a:r>
            <a:endParaRPr sz="2933" b="1">
              <a:solidFill>
                <a:schemeClr val="dk1"/>
              </a:solidFill>
              <a:latin typeface="Lobster"/>
              <a:ea typeface="Lobster"/>
              <a:cs typeface="Lobster"/>
              <a:sym typeface="Lobster"/>
            </a:endParaRPr>
          </a:p>
          <a:p>
            <a:pPr algn="ctr">
              <a:buClr>
                <a:srgbClr val="D313AA"/>
              </a:buClr>
              <a:buSzPts val="3600"/>
            </a:pPr>
            <a:endParaRPr sz="3733" b="1">
              <a:solidFill>
                <a:schemeClr val="dk1"/>
              </a:solidFill>
              <a:latin typeface="Times New Roman"/>
              <a:ea typeface="Times New Roman"/>
              <a:cs typeface="Times New Roman"/>
              <a:sym typeface="Times New Roman"/>
            </a:endParaRPr>
          </a:p>
          <a:p>
            <a:pPr algn="ctr">
              <a:buClr>
                <a:srgbClr val="D313AA"/>
              </a:buClr>
              <a:buSzPts val="3600"/>
            </a:pPr>
            <a:r>
              <a:rPr lang="fa-IR" sz="3733" b="1">
                <a:solidFill>
                  <a:schemeClr val="dk1"/>
                </a:solidFill>
                <a:latin typeface="Times New Roman"/>
                <a:ea typeface="Times New Roman"/>
                <a:cs typeface="Times New Roman"/>
                <a:sym typeface="Times New Roman"/>
              </a:rPr>
              <a:t>06/07/2023</a:t>
            </a:r>
            <a:endParaRPr sz="3733" b="1">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TotalTime>
  <Words>1579</Words>
  <Application>Microsoft Office PowerPoint</Application>
  <PresentationFormat>Widescreen</PresentationFormat>
  <Paragraphs>313</Paragraphs>
  <Slides>51</Slides>
  <Notes>49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Lobster</vt:lpstr>
      <vt:lpstr>Times New Roman</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aat</vt:lpstr>
      <vt:lpstr>PowerPoint Presentation</vt:lpstr>
      <vt:lpstr>Big picture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3</cp:revision>
  <dcterms:created xsi:type="dcterms:W3CDTF">2023-07-12T20:54:41Z</dcterms:created>
  <dcterms:modified xsi:type="dcterms:W3CDTF">2023-07-13T02:56:50Z</dcterms:modified>
</cp:coreProperties>
</file>